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9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0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9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Iowan Old Style Roman"/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3810000"/>
            <a:ext cx="12192000" cy="25400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>
            <a:off x="508000" y="5359400"/>
            <a:ext cx="11176001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3911600"/>
            <a:ext cx="11176000" cy="155575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855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08000" y="5397500"/>
            <a:ext cx="11176000" cy="8636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400"/>
              </a:spcBef>
              <a:buSzTx/>
              <a:buFontTx/>
              <a:buNone/>
              <a:defRPr sz="35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114300" algn="r">
              <a:lnSpc>
                <a:spcPct val="70000"/>
              </a:lnSpc>
              <a:spcBef>
                <a:spcPts val="400"/>
              </a:spcBef>
              <a:buSzTx/>
              <a:buFontTx/>
              <a:buNone/>
              <a:defRPr sz="35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228600" algn="r">
              <a:lnSpc>
                <a:spcPct val="70000"/>
              </a:lnSpc>
              <a:spcBef>
                <a:spcPts val="400"/>
              </a:spcBef>
              <a:buSzTx/>
              <a:buFontTx/>
              <a:buNone/>
              <a:defRPr sz="35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342900" algn="r">
              <a:lnSpc>
                <a:spcPct val="70000"/>
              </a:lnSpc>
              <a:spcBef>
                <a:spcPts val="400"/>
              </a:spcBef>
              <a:buSzTx/>
              <a:buFontTx/>
              <a:buNone/>
              <a:defRPr sz="35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457200" algn="r">
              <a:lnSpc>
                <a:spcPct val="70000"/>
              </a:lnSpc>
              <a:spcBef>
                <a:spcPts val="400"/>
              </a:spcBef>
              <a:buSzTx/>
              <a:buFontTx/>
              <a:buNone/>
              <a:defRPr sz="35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2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>
              <a:defRPr/>
            </a:pPr>
            <a:fld id="{1671142E-244D-4FFA-80F8-26158000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568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2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4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9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3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1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0273-F434-4E47-B840-0DD20C5BF69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1478-CF21-41AE-911C-A427C2BE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9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56" t="16534" r="156" b="31853"/>
          <a:stretch>
            <a:fillRect/>
          </a:stretch>
        </p:blipFill>
        <p:spPr/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60350" y="1489869"/>
            <a:ext cx="11293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>
              <a:spcBef>
                <a:spcPct val="50000"/>
              </a:spcBef>
            </a:pPr>
            <a:r>
              <a:rPr lang="ru-RU" sz="4800" b="1">
                <a:solidFill>
                  <a:srgbClr val="000000"/>
                </a:solidFill>
                <a:sym typeface="Avenir Next Condensed Demi Bold"/>
              </a:rPr>
              <a:t>НЕПРЕРЫВНОЕ МЕДИЦИНСКОЕ И ФАРМАЦЕВТИЧЕСКОЕ ОБРАЗОВАНИЕ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4852194"/>
            <a:ext cx="1219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ru-RU" sz="4400" b="1">
                <a:solidFill>
                  <a:srgbClr val="000000"/>
                </a:solidFill>
              </a:rPr>
              <a:t>Новая система сертификации (аккредитации) Минздрава России для врачей всех специальностей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24393389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118295074_2675x2907.jpe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56" t="16534" r="156" b="3185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62025" y="556419"/>
            <a:ext cx="103441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</a:rPr>
              <a:t>Новая система сертификации (аккредитации) Минздрава России для врачей всех специальностей начала действовать с 01 января 2016 года и будет реализована параллельно со старой системой в течении 5 лет (см. приказы Минздрава России, 2013-2015 гг.)  </a:t>
            </a:r>
          </a:p>
        </p:txBody>
      </p:sp>
    </p:spTree>
    <p:extLst>
      <p:ext uri="{BB962C8B-B14F-4D97-AF65-F5344CB8AC3E}">
        <p14:creationId xmlns:p14="http://schemas.microsoft.com/office/powerpoint/2010/main" val="39137399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27" y="1035050"/>
            <a:ext cx="1001014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690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69" y="0"/>
            <a:ext cx="9231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5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39" y="0"/>
            <a:ext cx="10325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8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Avenir Next Condensed Demi Bold</vt:lpstr>
      <vt:lpstr>Calibri</vt:lpstr>
      <vt:lpstr>Calibri Light</vt:lpstr>
      <vt:lpstr>Iowan Old Style Italic</vt:lpstr>
      <vt:lpstr>Iowan Old Style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 Кактурский</dc:creator>
  <cp:lastModifiedBy>Лев Кактурский</cp:lastModifiedBy>
  <cp:revision>2</cp:revision>
  <dcterms:created xsi:type="dcterms:W3CDTF">2016-10-25T13:52:49Z</dcterms:created>
  <dcterms:modified xsi:type="dcterms:W3CDTF">2016-10-25T13:58:10Z</dcterms:modified>
</cp:coreProperties>
</file>